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5"/>
  </p:sldMasterIdLst>
  <p:notesMasterIdLst>
    <p:notesMasterId r:id="rId15"/>
  </p:notesMasterIdLst>
  <p:handoutMasterIdLst>
    <p:handoutMasterId r:id="rId16"/>
  </p:handoutMasterIdLst>
  <p:sldIdLst>
    <p:sldId id="269" r:id="rId6"/>
    <p:sldId id="266" r:id="rId7"/>
    <p:sldId id="262" r:id="rId8"/>
    <p:sldId id="275" r:id="rId9"/>
    <p:sldId id="265" r:id="rId10"/>
    <p:sldId id="274" r:id="rId11"/>
    <p:sldId id="273" r:id="rId12"/>
    <p:sldId id="276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7" autoAdjust="0"/>
    <p:restoredTop sz="94617"/>
  </p:normalViewPr>
  <p:slideViewPr>
    <p:cSldViewPr snapToGrid="0" snapToObjects="1">
      <p:cViewPr>
        <p:scale>
          <a:sx n="115" d="100"/>
          <a:sy n="115" d="100"/>
        </p:scale>
        <p:origin x="34" y="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69728542432901E-3"/>
          <c:y val="1.9377162629757801E-2"/>
          <c:w val="0.83107446669611196"/>
          <c:h val="0.8698961937716259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1A-4575-83A5-17A4ABC07F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1A-4575-83A5-17A4ABC07F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E1A-4575-83A5-17A4ABC07F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9525" cap="flat" cmpd="sng" algn="ctr">
                <a:solidFill>
                  <a:schemeClr val="l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E1A-4575-83A5-17A4ABC07F8C}"/>
              </c:ext>
            </c:extLst>
          </c:dPt>
          <c:cat>
            <c:strRef>
              <c:f>Sheet1!$A$2:$A$5</c:f>
              <c:strCache>
                <c:ptCount val="4"/>
                <c:pt idx="0">
                  <c:v>Label 1</c:v>
                </c:pt>
                <c:pt idx="1">
                  <c:v>Label 2</c:v>
                </c:pt>
                <c:pt idx="2">
                  <c:v>Label 3</c:v>
                </c:pt>
                <c:pt idx="3">
                  <c:v>Label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1A-4575-83A5-17A4ABC07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Label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D-4BBC-B437-EE8DD193638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1D-4BBC-B437-EE8DD19363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Label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E1D-4BBC-B437-EE8DD193638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1D-4BBC-B437-EE8DD19363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Label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4E1D-4BBC-B437-EE8DD193638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1D-4BBC-B437-EE8DD1936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46716416"/>
        <c:axId val="-1446711664"/>
      </c:barChart>
      <c:catAx>
        <c:axId val="-144671641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46711664"/>
        <c:crosses val="autoZero"/>
        <c:auto val="1"/>
        <c:lblAlgn val="ctr"/>
        <c:lblOffset val="100"/>
        <c:noMultiLvlLbl val="0"/>
      </c:catAx>
      <c:valAx>
        <c:axId val="-14467116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46716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9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>
  <cs:dataPoint3D>
    <cs:lnRef idx="1">
      <a:schemeClr val="lt1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1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1">
      <a:schemeClr val="dk1"/>
    </cs:effectRef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8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2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9F5B1-C862-3043-A3C0-BDCDC6127887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4A26C-59DE-424A-BA96-20A5CB834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3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D5EE2-FEF7-A947-9055-3108704CD009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C04D8-E7CE-C14D-A357-8A77D50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74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" y="0"/>
            <a:ext cx="9144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9526"/>
            <a:ext cx="9151339" cy="1673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958" y="3155697"/>
            <a:ext cx="2286000" cy="857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14413"/>
            <a:ext cx="1905000" cy="50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197937"/>
            <a:ext cx="2927350" cy="2076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02305"/>
            <a:ext cx="2667000" cy="723900"/>
          </a:xfrm>
          <a:prstGeom prst="rect">
            <a:avLst/>
          </a:prstGeom>
        </p:spPr>
      </p:pic>
      <p:sp>
        <p:nvSpPr>
          <p:cNvPr id="18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3225800" y="4375316"/>
            <a:ext cx="549910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228600" marR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graphicFrame>
        <p:nvGraphicFramePr>
          <p:cNvPr id="11" name="Content Placeholder 7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53728069"/>
              </p:ext>
            </p:extLst>
          </p:nvPr>
        </p:nvGraphicFramePr>
        <p:xfrm>
          <a:off x="807660" y="886454"/>
          <a:ext cx="6385620" cy="3316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5045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24244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05" y="0"/>
            <a:ext cx="9136654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861" y="2184400"/>
            <a:ext cx="1938528" cy="371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3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1518861" y="2184400"/>
            <a:ext cx="1938528" cy="341632"/>
          </a:xfrm>
          <a:prstGeom prst="rect">
            <a:avLst/>
          </a:prstGeom>
          <a:ln>
            <a:noFill/>
          </a:ln>
        </p:spPr>
        <p:txBody>
          <a:bodyPr wrap="square" anchor="t" anchorCtr="0">
            <a:spAutoFit/>
          </a:bodyPr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236238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14" y="336550"/>
            <a:ext cx="8321040" cy="4068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8951">
            <a:off x="5874528" y="3830751"/>
            <a:ext cx="3795247" cy="1551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6542" y="1949663"/>
            <a:ext cx="4486275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067668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60" y="1231900"/>
            <a:ext cx="4353260" cy="37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07" y="-12700"/>
            <a:ext cx="9227807" cy="5156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447795"/>
            <a:ext cx="1802638" cy="418212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9023" y="1181290"/>
            <a:ext cx="3284238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5357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36" y="571500"/>
            <a:ext cx="2425345" cy="658308"/>
          </a:xfrm>
          <a:prstGeom prst="rect">
            <a:avLst/>
          </a:prstGeom>
        </p:spPr>
      </p:pic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661" y="571500"/>
            <a:ext cx="4486275" cy="607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797501" y="2310570"/>
            <a:ext cx="3281363" cy="1250950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ea typeface="Calibri" charset="0"/>
                <a:cs typeface="Calibri" charset="0"/>
              </a:rPr>
              <a:t>Contact Info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6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77" y="463550"/>
            <a:ext cx="5245100" cy="1454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81296"/>
          </a:xfrm>
          <a:prstGeom prst="rect">
            <a:avLst/>
          </a:prstGeom>
        </p:spPr>
      </p:pic>
      <p:sp>
        <p:nvSpPr>
          <p:cNvPr id="22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2818267" y="2091619"/>
            <a:ext cx="350012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2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20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14" y="336550"/>
            <a:ext cx="8321040" cy="4068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68951">
            <a:off x="5874528" y="3840911"/>
            <a:ext cx="3795247" cy="1551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6542" y="1949663"/>
            <a:ext cx="4486275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i="0" baseline="0"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92129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60" y="1231900"/>
            <a:ext cx="4353260" cy="371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07" y="-12700"/>
            <a:ext cx="9227807" cy="5156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447795"/>
            <a:ext cx="1802638" cy="418212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9023" y="1181290"/>
            <a:ext cx="3284238" cy="473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2049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660" y="1057910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07660" y="1057910"/>
            <a:ext cx="7879139" cy="3394472"/>
          </a:xfrm>
        </p:spPr>
        <p:txBody>
          <a:bodyPr/>
          <a:lstStyle>
            <a:lvl1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/>
            </a:lvl4pPr>
            <a:lvl5pPr>
              <a:buClr>
                <a:srgbClr val="0087E6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" y="3892312"/>
            <a:ext cx="9144000" cy="1250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0766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400"/>
            </a:lvl4pPr>
            <a:lvl5pPr>
              <a:buClr>
                <a:srgbClr val="0087E6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843750" y="1078230"/>
            <a:ext cx="3843049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800"/>
            </a:lvl4pPr>
            <a:lvl5pPr>
              <a:buClr>
                <a:srgbClr val="0087E6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07660" y="266699"/>
            <a:ext cx="7879139" cy="576581"/>
          </a:xfrm>
        </p:spPr>
        <p:txBody>
          <a:bodyPr>
            <a:normAutofit/>
          </a:bodyPr>
          <a:lstStyle>
            <a:lvl1pPr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266700"/>
            <a:ext cx="812800" cy="74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0766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400"/>
            </a:lvl4pPr>
            <a:lvl5pPr>
              <a:buClr>
                <a:srgbClr val="0087E6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843750" y="1078230"/>
            <a:ext cx="3843050" cy="3394472"/>
          </a:xfrm>
        </p:spPr>
        <p:txBody>
          <a:bodyPr/>
          <a:lstStyle>
            <a:lvl1pPr>
              <a:buClr>
                <a:srgbClr val="0087E6"/>
              </a:buCl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buClr>
                <a:srgbClr val="0087E6"/>
              </a:buClr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buClr>
                <a:srgbClr val="0087E6"/>
              </a:buClr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buClr>
                <a:srgbClr val="0087E6"/>
              </a:buClr>
              <a:defRPr sz="1800"/>
            </a:lvl4pPr>
            <a:lvl5pPr>
              <a:buClr>
                <a:srgbClr val="0087E6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" y="571500"/>
            <a:ext cx="8128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2982"/>
            <a:ext cx="9144000" cy="1250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4420870"/>
            <a:ext cx="1905000" cy="441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5" y="-38100"/>
            <a:ext cx="8692635" cy="4622800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1"/>
          </p:nvPr>
        </p:nvSpPr>
        <p:spPr>
          <a:xfrm>
            <a:off x="6009382" y="1016000"/>
            <a:ext cx="2512318" cy="2318182"/>
          </a:xfrm>
        </p:spPr>
        <p:txBody>
          <a:bodyPr/>
          <a:lstStyle>
            <a:lvl1pPr>
              <a:defRPr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9" name="Content Placeholder 9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977784312"/>
              </p:ext>
            </p:extLst>
          </p:nvPr>
        </p:nvGraphicFramePr>
        <p:xfrm>
          <a:off x="2063513" y="882530"/>
          <a:ext cx="3666727" cy="293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6659" y="4727123"/>
            <a:ext cx="334501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8799" y="4726624"/>
            <a:ext cx="4137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5" r:id="rId2"/>
    <p:sldLayoutId id="2147493467" r:id="rId3"/>
    <p:sldLayoutId id="2147493468" r:id="rId4"/>
    <p:sldLayoutId id="2147493457" r:id="rId5"/>
    <p:sldLayoutId id="2147493461" r:id="rId6"/>
    <p:sldLayoutId id="2147493459" r:id="rId7"/>
    <p:sldLayoutId id="2147493462" r:id="rId8"/>
    <p:sldLayoutId id="2147493464" r:id="rId9"/>
    <p:sldLayoutId id="2147493469" r:id="rId10"/>
    <p:sldLayoutId id="2147493470" r:id="rId11"/>
    <p:sldLayoutId id="2147493471" r:id="rId12"/>
    <p:sldLayoutId id="2147493472" r:id="rId13"/>
    <p:sldLayoutId id="214749347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4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46243" y="4121426"/>
            <a:ext cx="6478657" cy="9592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Sauce Labs</a:t>
            </a:r>
          </a:p>
          <a:p>
            <a:pPr>
              <a:lnSpc>
                <a:spcPct val="100000"/>
              </a:lnSpc>
            </a:pPr>
            <a:r>
              <a:rPr lang="en-US" dirty="0"/>
              <a:t>a case study in browser testing automation</a:t>
            </a:r>
          </a:p>
        </p:txBody>
      </p:sp>
    </p:spTree>
    <p:extLst>
      <p:ext uri="{BB962C8B-B14F-4D97-AF65-F5344CB8AC3E}">
        <p14:creationId xmlns:p14="http://schemas.microsoft.com/office/powerpoint/2010/main" val="136049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E2C0C7-AAB3-45A4-9ACA-FE813AD8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13" y="940744"/>
            <a:ext cx="5039139" cy="28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automated browser testing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Automate all things</a:t>
            </a:r>
          </a:p>
          <a:p>
            <a:r>
              <a:rPr lang="en-US" dirty="0"/>
              <a:t>Safeguard critical functionality</a:t>
            </a:r>
          </a:p>
          <a:p>
            <a:r>
              <a:rPr lang="en-US" dirty="0"/>
              <a:t>Automation works 24/7</a:t>
            </a:r>
          </a:p>
          <a:p>
            <a:r>
              <a:rPr lang="en-US" dirty="0"/>
              <a:t>Avoid human errors</a:t>
            </a:r>
          </a:p>
          <a:p>
            <a:r>
              <a:rPr lang="en-US" dirty="0"/>
              <a:t>Parallel execution</a:t>
            </a:r>
          </a:p>
          <a:p>
            <a:r>
              <a:rPr lang="en-US" dirty="0"/>
              <a:t>Reusability/</a:t>
            </a:r>
            <a:r>
              <a:rPr lang="en-US" dirty="0" err="1"/>
              <a:t>extendability</a:t>
            </a:r>
            <a:endParaRPr lang="en-US" dirty="0"/>
          </a:p>
          <a:p>
            <a:r>
              <a:rPr lang="en-US" dirty="0"/>
              <a:t>Reports/telemetry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6D6770-4605-471D-9467-149AAB3661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8095" y="1077914"/>
            <a:ext cx="2314644" cy="2314644"/>
          </a:xfrm>
        </p:spPr>
      </p:pic>
    </p:spTree>
    <p:extLst>
      <p:ext uri="{BB962C8B-B14F-4D97-AF65-F5344CB8AC3E}">
        <p14:creationId xmlns:p14="http://schemas.microsoft.com/office/powerpoint/2010/main" val="133676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browser testing platforms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Sauce Labs</a:t>
            </a:r>
          </a:p>
          <a:p>
            <a:r>
              <a:rPr lang="en-US" dirty="0" err="1"/>
              <a:t>BrowserStack</a:t>
            </a:r>
            <a:endParaRPr lang="en-US" dirty="0"/>
          </a:p>
          <a:p>
            <a:r>
              <a:rPr lang="en-US" dirty="0"/>
              <a:t>Perfecto</a:t>
            </a:r>
          </a:p>
          <a:p>
            <a:r>
              <a:rPr lang="en-US" dirty="0" err="1"/>
              <a:t>LambdaTest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Applause</a:t>
            </a:r>
          </a:p>
          <a:p>
            <a:r>
              <a:rPr lang="en-US" dirty="0" err="1"/>
              <a:t>SeeTest</a:t>
            </a:r>
            <a:endParaRPr lang="en-US" dirty="0"/>
          </a:p>
          <a:p>
            <a:r>
              <a:rPr lang="en-US" dirty="0"/>
              <a:t>AWS Device Farm</a:t>
            </a:r>
          </a:p>
          <a:p>
            <a:r>
              <a:rPr lang="en-US" dirty="0"/>
              <a:t>Xamarin Test Cloud</a:t>
            </a:r>
          </a:p>
          <a:p>
            <a:r>
              <a:rPr lang="en-US" dirty="0"/>
              <a:t>Selenium Grid on any cloud</a:t>
            </a:r>
          </a:p>
        </p:txBody>
      </p:sp>
    </p:spTree>
    <p:extLst>
      <p:ext uri="{BB962C8B-B14F-4D97-AF65-F5344CB8AC3E}">
        <p14:creationId xmlns:p14="http://schemas.microsoft.com/office/powerpoint/2010/main" val="3227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206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</a:t>
            </a:r>
            <a:r>
              <a:rPr lang="en-US" dirty="0" err="1"/>
              <a:t>BrowserStack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Sauce Labs PROs:</a:t>
            </a:r>
          </a:p>
          <a:p>
            <a:pPr lvl="1"/>
            <a:r>
              <a:rPr lang="en-US" dirty="0"/>
              <a:t>Quicker browser availability</a:t>
            </a:r>
          </a:p>
          <a:p>
            <a:pPr lvl="1"/>
            <a:r>
              <a:rPr lang="en-US" dirty="0"/>
              <a:t>More minor versions</a:t>
            </a:r>
          </a:p>
          <a:p>
            <a:pPr lvl="1"/>
            <a:r>
              <a:rPr lang="en-US" dirty="0"/>
              <a:t>Better support</a:t>
            </a:r>
          </a:p>
          <a:p>
            <a:pPr lvl="1"/>
            <a:r>
              <a:rPr lang="en-US" dirty="0"/>
              <a:t>Better integration</a:t>
            </a:r>
          </a:p>
          <a:p>
            <a:pPr lvl="1"/>
            <a:r>
              <a:rPr lang="en-US" dirty="0"/>
              <a:t>More stable (allegedly)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Sauce Labs CONs: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Payment plans less flexible</a:t>
            </a:r>
          </a:p>
          <a:p>
            <a:pPr lvl="1"/>
            <a:r>
              <a:rPr lang="en-US" dirty="0"/>
              <a:t>Slower</a:t>
            </a:r>
          </a:p>
          <a:p>
            <a:pPr lvl="1"/>
            <a:r>
              <a:rPr lang="en-US" dirty="0"/>
              <a:t>Less documentation (becoming better)</a:t>
            </a:r>
          </a:p>
        </p:txBody>
      </p:sp>
    </p:spTree>
    <p:extLst>
      <p:ext uri="{BB962C8B-B14F-4D97-AF65-F5344CB8AC3E}">
        <p14:creationId xmlns:p14="http://schemas.microsoft.com/office/powerpoint/2010/main" val="381682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40203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https://github.com/ebt-techtalk/sauce-labs</a:t>
            </a:r>
          </a:p>
        </p:txBody>
      </p:sp>
    </p:spTree>
    <p:extLst>
      <p:ext uri="{BB962C8B-B14F-4D97-AF65-F5344CB8AC3E}">
        <p14:creationId xmlns:p14="http://schemas.microsoft.com/office/powerpoint/2010/main" val="194366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70221" y="2320730"/>
            <a:ext cx="3281363" cy="125095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Dmitriy Podrezov </a:t>
            </a:r>
          </a:p>
          <a:p>
            <a:r>
              <a:rPr lang="en-US" dirty="0">
                <a:solidFill>
                  <a:schemeClr val="tx1"/>
                </a:solidFill>
              </a:rPr>
              <a:t>Software Developer</a:t>
            </a:r>
          </a:p>
          <a:p>
            <a:r>
              <a:rPr lang="en-US" dirty="0">
                <a:solidFill>
                  <a:schemeClr val="tx1"/>
                </a:solidFill>
              </a:rPr>
              <a:t>dpodrezov@eastbanctech.com</a:t>
            </a:r>
          </a:p>
          <a:p>
            <a:r>
              <a:rPr lang="en-US" dirty="0">
                <a:solidFill>
                  <a:schemeClr val="tx1"/>
                </a:solidFill>
              </a:rPr>
              <a:t>571-598-7316</a:t>
            </a:r>
          </a:p>
          <a:p>
            <a:r>
              <a:rPr lang="en-US" dirty="0">
                <a:solidFill>
                  <a:schemeClr val="tx1"/>
                </a:solidFill>
              </a:rPr>
              <a:t>eastbanctech.com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4934265"/>
      </p:ext>
    </p:extLst>
  </p:cSld>
  <p:clrMapOvr>
    <a:masterClrMapping/>
  </p:clrMapOvr>
</p:sld>
</file>

<file path=ppt/theme/theme1.xml><?xml version="1.0" encoding="utf-8"?>
<a:theme xmlns:a="http://schemas.openxmlformats.org/drawingml/2006/main" name="Eastbanc-Template">
  <a:themeElements>
    <a:clrScheme name="Eastbanc Color">
      <a:dk1>
        <a:srgbClr val="000000"/>
      </a:dk1>
      <a:lt1>
        <a:sysClr val="window" lastClr="FFFFFF"/>
      </a:lt1>
      <a:dk2>
        <a:srgbClr val="004070"/>
      </a:dk2>
      <a:lt2>
        <a:srgbClr val="E7E7E7"/>
      </a:lt2>
      <a:accent1>
        <a:srgbClr val="069DE8"/>
      </a:accent1>
      <a:accent2>
        <a:srgbClr val="ED8D32"/>
      </a:accent2>
      <a:accent3>
        <a:srgbClr val="B0B0B0"/>
      </a:accent3>
      <a:accent4>
        <a:srgbClr val="95D1EE"/>
      </a:accent4>
      <a:accent5>
        <a:srgbClr val="FCA50A"/>
      </a:accent5>
      <a:accent6>
        <a:srgbClr val="467A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EECEC03-1FEE-704F-A8D5-8D63D45BC2F8}" vid="{02F68CE8-27A1-8046-986C-F71C7708C9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7BFA6724BAE14AA3533B53DA6AC97E" ma:contentTypeVersion="19" ma:contentTypeDescription="Create a new document." ma:contentTypeScope="" ma:versionID="45ee9b96773f769a02c6d88cb7a39d0b">
  <xsd:schema xmlns:xsd="http://www.w3.org/2001/XMLSchema" xmlns:xs="http://www.w3.org/2001/XMLSchema" xmlns:p="http://schemas.microsoft.com/office/2006/metadata/properties" xmlns:ns2="18a8874e-4e0a-4a18-bce3-f7acae76a36e" xmlns:ns3="4014524f-b36b-4247-963c-e69cec6fedcf" xmlns:ns4="2f7d72c3-872a-4f84-bef6-6bb8c1987c6b" targetNamespace="http://schemas.microsoft.com/office/2006/metadata/properties" ma:root="true" ma:fieldsID="abdbb2c36342e968b23d194a22c91dd9" ns2:_="" ns3:_="" ns4:_="">
    <xsd:import namespace="18a8874e-4e0a-4a18-bce3-f7acae76a36e"/>
    <xsd:import namespace="4014524f-b36b-4247-963c-e69cec6fedcf"/>
    <xsd:import namespace="2f7d72c3-872a-4f84-bef6-6bb8c1987c6b"/>
    <xsd:element name="properties">
      <xsd:complexType>
        <xsd:sequence>
          <xsd:element name="documentManagement">
            <xsd:complexType>
              <xsd:all>
                <xsd:element ref="ns2:h0ce708239e4468cb48548d3a37b6f26" minOccurs="0"/>
                <xsd:element ref="ns3:TaxCatchAll" minOccurs="0"/>
                <xsd:element ref="ns2:cc16b806297842008a305c981541d854" minOccurs="0"/>
                <xsd:element ref="ns2:d8c9a0e80f4c403f8d4ba35d5c793920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2:_dlc_DocId" minOccurs="0"/>
                <xsd:element ref="ns2:_dlc_DocIdUrl" minOccurs="0"/>
                <xsd:element ref="ns2:_dlc_DocIdPersistId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8874e-4e0a-4a18-bce3-f7acae76a36e" elementFormDefault="qualified">
    <xsd:import namespace="http://schemas.microsoft.com/office/2006/documentManagement/types"/>
    <xsd:import namespace="http://schemas.microsoft.com/office/infopath/2007/PartnerControls"/>
    <xsd:element name="h0ce708239e4468cb48548d3a37b6f26" ma:index="9" nillable="true" ma:taxonomy="true" ma:internalName="h0ce708239e4468cb48548d3a37b6f26" ma:taxonomyFieldName="Industry" ma:displayName="Industry" ma:default="" ma:fieldId="{10ce7082-39e4-468c-b485-48d3a37b6f26}" ma:taxonomyMulti="true" ma:sspId="6c97bb6d-a38b-4a7e-89e0-c96e73962a31" ma:termSetId="cc036246-d689-4627-8c61-e8c6576b868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16b806297842008a305c981541d854" ma:index="12" nillable="true" ma:taxonomy="true" ma:internalName="cc16b806297842008a305c981541d854" ma:taxonomyFieldName="Project" ma:displayName="Project" ma:default="" ma:fieldId="{cc16b806-2978-4200-8a30-5c981541d854}" ma:taxonomyMulti="true" ma:sspId="6c97bb6d-a38b-4a7e-89e0-c96e73962a31" ma:termSetId="049a03d0-c78d-4c29-b3c1-b33b6fdf20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8c9a0e80f4c403f8d4ba35d5c793920" ma:index="14" nillable="true" ma:taxonomy="true" ma:internalName="d8c9a0e80f4c403f8d4ba35d5c793920" ma:taxonomyFieldName="Technologies" ma:displayName="Technologies" ma:default="" ma:fieldId="{d8c9a0e8-0f4c-403f-8d4b-a35d5c793920}" ma:taxonomyMulti="true" ma:sspId="6c97bb6d-a38b-4a7e-89e0-c96e73962a31" ma:termSetId="d8dcc3a9-c7b6-493c-bb4f-60fe693f4fa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Last Shared By Time" ma:description="" ma:internalName="LastSharedByTime" ma:readOnly="true">
      <xsd:simpleType>
        <xsd:restriction base="dms:DateTime"/>
      </xsd:simpleType>
    </xsd:element>
    <xsd:element name="_dlc_DocId" ma:index="1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4524f-b36b-4247-963c-e69cec6fedc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fe69076-3017-4c4d-a5a9-ad9b8f3e8bbe}" ma:internalName="TaxCatchAll" ma:showField="CatchAllData" ma:web="18a8874e-4e0a-4a18-bce3-f7acae76a3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d72c3-872a-4f84-bef6-6bb8c1987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2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26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8c9a0e80f4c403f8d4ba35d5c793920 xmlns="18a8874e-4e0a-4a18-bce3-f7acae76a36e">
      <Terms xmlns="http://schemas.microsoft.com/office/infopath/2007/PartnerControls"/>
    </d8c9a0e80f4c403f8d4ba35d5c793920>
    <h0ce708239e4468cb48548d3a37b6f26 xmlns="18a8874e-4e0a-4a18-bce3-f7acae76a36e">
      <Terms xmlns="http://schemas.microsoft.com/office/infopath/2007/PartnerControls"/>
    </h0ce708239e4468cb48548d3a37b6f26>
    <cc16b806297842008a305c981541d854 xmlns="18a8874e-4e0a-4a18-bce3-f7acae76a36e">
      <Terms xmlns="http://schemas.microsoft.com/office/infopath/2007/PartnerControls"/>
    </cc16b806297842008a305c981541d854>
    <_dlc_DocId xmlns="18a8874e-4e0a-4a18-bce3-f7acae76a36e">UMPPND4EUHCA-1490385316-976</_dlc_DocId>
    <_dlc_DocIdUrl xmlns="18a8874e-4e0a-4a18-bce3-f7acae76a36e">
      <Url>https://eastbanctech.sharepoint.com/_layouts/15/DocIdRedir.aspx?ID=UMPPND4EUHCA-1490385316-976</Url>
      <Description>UMPPND4EUHCA-1490385316-976</Description>
    </_dlc_DocIdUrl>
    <TaxCatchAll xmlns="4014524f-b36b-4247-963c-e69cec6fedcf"/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5EC15A-852F-4C72-BBEF-D5352140E2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a8874e-4e0a-4a18-bce3-f7acae76a36e"/>
    <ds:schemaRef ds:uri="4014524f-b36b-4247-963c-e69cec6fedcf"/>
    <ds:schemaRef ds:uri="2f7d72c3-872a-4f84-bef6-6bb8c1987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2F81D3-903F-4D9B-A973-A09DBAFDBC2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B6F2769-7194-4217-93D3-3AF3A4742282}">
  <ds:schemaRefs>
    <ds:schemaRef ds:uri="18a8874e-4e0a-4a18-bce3-f7acae76a36e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4eff471c-d5e2-4a4e-a6d6-2b2ca3e00e73"/>
    <ds:schemaRef ds:uri="http://schemas.microsoft.com/office/2006/metadata/properties"/>
    <ds:schemaRef ds:uri="4014524f-b36b-4247-963c-e69cec6fed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02-PPT MASTER TEMPLATE_high res</Template>
  <TotalTime>3806</TotalTime>
  <Words>121</Words>
  <Application>Microsoft Office PowerPoint</Application>
  <PresentationFormat>On-screen Show (16:9)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Eastbanc-Template</vt:lpstr>
      <vt:lpstr>PowerPoint Presentation</vt:lpstr>
      <vt:lpstr>PowerPoint Presentation</vt:lpstr>
      <vt:lpstr>Benefits of automated browser testing</vt:lpstr>
      <vt:lpstr>Automated browser testing platforms</vt:lpstr>
      <vt:lpstr>PowerPoint Presentation</vt:lpstr>
      <vt:lpstr>Compare with BrowserStack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Dmitriy Podrezov</dc:creator>
  <cp:lastModifiedBy>Dmitriy Podrezov</cp:lastModifiedBy>
  <cp:revision>26</cp:revision>
  <dcterms:created xsi:type="dcterms:W3CDTF">2021-02-24T01:31:00Z</dcterms:created>
  <dcterms:modified xsi:type="dcterms:W3CDTF">2021-02-26T16:57:54Z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0x010100637BFA6724BAE14AA3533B53DA6AC97E</vt:lpwstr>
  </property>
  <property fmtid="{D5CDD505-2E9C-101B-9397-08002B2CF9AE}" pid="3" name="Project">
    <vt:lpwstr/>
  </property>
  <property fmtid="{D5CDD505-2E9C-101B-9397-08002B2CF9AE}" pid="4" name="Technologies">
    <vt:lpwstr/>
  </property>
  <property fmtid="{D5CDD505-2E9C-101B-9397-08002B2CF9AE}" pid="5" name="Industry">
    <vt:lpwstr/>
  </property>
  <property fmtid="{D5CDD505-2E9C-101B-9397-08002B2CF9AE}" pid="6" name="_dlc_DocIdItemGuid">
    <vt:lpwstr>0d654401-33cf-4e48-abe9-807d04573feb</vt:lpwstr>
  </property>
</Properties>
</file>